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1533017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 and a Miss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 facing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uprange.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above respective shoulders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6 paper, 3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03D31CF-CDBE-4299-832E-FC6C6094FA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65355"/>
            <a:ext cx="7025777" cy="498685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74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2019-06-11T17:47:14Z</dcterms:modified>
  <cp:category>Shooting</cp:category>
</cp:coreProperties>
</file>

<file path=docProps/thumbnail.jpeg>
</file>